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37" Type="http://schemas.openxmlformats.org/officeDocument/2006/relationships/slide" Target="slides/slide31.xml"/><Relationship Id="rId38" Type="http://schemas.openxmlformats.org/officeDocument/2006/relationships/slide" Target="slides/slide32.xml"/><Relationship Id="rId39" Type="http://schemas.openxmlformats.org/officeDocument/2006/relationships/slide" Target="slides/slide33.xml"/><Relationship Id="rId40" Type="http://schemas.openxmlformats.org/officeDocument/2006/relationships/slide" Target="slides/slide34.xml"/><Relationship Id="rId41" Type="http://schemas.openxmlformats.org/officeDocument/2006/relationships/slide" Target="slides/slide35.xml"/><Relationship Id="rId42" Type="http://schemas.openxmlformats.org/officeDocument/2006/relationships/slide" Target="slides/slide36.xml"/><Relationship Id="rId43" Type="http://schemas.openxmlformats.org/officeDocument/2006/relationships/slide" Target="slides/slide37.xml"/><Relationship Id="rId44" Type="http://schemas.openxmlformats.org/officeDocument/2006/relationships/slide" Target="slides/slide38.xml"/><Relationship Id="rId45" Type="http://schemas.openxmlformats.org/officeDocument/2006/relationships/slide" Target="slides/slide39.xml"/><Relationship Id="rId46" Type="http://schemas.openxmlformats.org/officeDocument/2006/relationships/slide" Target="slides/slide40.xml"/><Relationship Id="rId47" Type="http://schemas.openxmlformats.org/officeDocument/2006/relationships/slide" Target="slides/slide41.xml"/><Relationship Id="rId48" Type="http://schemas.openxmlformats.org/officeDocument/2006/relationships/slide" Target="slides/slide42.xml"/><Relationship Id="rId49" Type="http://schemas.openxmlformats.org/officeDocument/2006/relationships/slide" Target="slides/slide43.xml"/><Relationship Id="rId50" Type="http://schemas.openxmlformats.org/officeDocument/2006/relationships/slide" Target="slides/slide44.xml"/><Relationship Id="rId51" Type="http://schemas.openxmlformats.org/officeDocument/2006/relationships/slide" Target="slides/slide45.xml"/><Relationship Id="rId52" Type="http://schemas.openxmlformats.org/officeDocument/2006/relationships/slide" Target="slides/slide46.xml"/><Relationship Id="rId53" Type="http://schemas.openxmlformats.org/officeDocument/2006/relationships/slide" Target="slides/slide47.xml"/><Relationship Id="rId54" Type="http://schemas.openxmlformats.org/officeDocument/2006/relationships/slide" Target="slides/slide48.xml"/><Relationship Id="rId55" Type="http://schemas.openxmlformats.org/officeDocument/2006/relationships/slide" Target="slides/slide49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g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g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g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g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g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g"/></Relationships>
</file>

<file path=ppt/slides/_rels/slide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g"/></Relationships>
</file>

<file path=ppt/slides/_rels/slide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jp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3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jpg"/></Relationships>
</file>

<file path=ppt/slides/_rels/slide3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jpg"/></Relationships>
</file>

<file path=ppt/slides/_rels/slide3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jpg"/></Relationships>
</file>

<file path=ppt/slides/_rels/slide3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jpg"/></Relationships>
</file>

<file path=ppt/slides/_rels/slide3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jpg"/></Relationships>
</file>

<file path=ppt/slides/_rels/slide3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jpg"/></Relationships>
</file>

<file path=ppt/slides/_rels/slide3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jpg"/></Relationships>
</file>

<file path=ppt/slides/_rels/slide3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jpg"/></Relationships>
</file>

<file path=ppt/slides/_rels/slide3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jpg"/></Relationships>
</file>

<file path=ppt/slides/_rels/slide3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jp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4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jpg"/></Relationships>
</file>

<file path=ppt/slides/_rels/slide4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jpg"/></Relationships>
</file>

<file path=ppt/slides/_rels/slide4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2.jpg"/></Relationships>
</file>

<file path=ppt/slides/_rels/slide4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3.jpg"/></Relationships>
</file>

<file path=ppt/slides/_rels/slide4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4.jpg"/></Relationships>
</file>

<file path=ppt/slides/_rels/slide4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5.jpg"/></Relationships>
</file>

<file path=ppt/slides/_rels/slide4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6.jpg"/></Relationships>
</file>

<file path=ppt/slides/_rels/slide4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7.jpg"/></Relationships>
</file>

<file path=ppt/slides/_rels/slide4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8.jpg"/></Relationships>
</file>

<file path=ppt/slides/_rels/slide4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9.jp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2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2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2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2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3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3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3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3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3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3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3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3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3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4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4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4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4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4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4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4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4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